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85915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2" d="100"/>
          <a:sy n="52" d="100"/>
        </p:scale>
        <p:origin x="194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06072"/>
            <a:ext cx="5829300" cy="299113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512553"/>
            <a:ext cx="5143500" cy="20743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9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57421"/>
            <a:ext cx="1478756" cy="728094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57421"/>
            <a:ext cx="4350544" cy="728094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0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41923"/>
            <a:ext cx="5915025" cy="3573846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749579"/>
            <a:ext cx="5915025" cy="187940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8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287102"/>
            <a:ext cx="2914650" cy="54512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287102"/>
            <a:ext cx="2914650" cy="54512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422"/>
            <a:ext cx="5915025" cy="166063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06123"/>
            <a:ext cx="2901255" cy="103217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138302"/>
            <a:ext cx="2901255" cy="461597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06123"/>
            <a:ext cx="2915543" cy="103217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138302"/>
            <a:ext cx="2915543" cy="461597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4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5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2770"/>
            <a:ext cx="2211884" cy="200469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37026"/>
            <a:ext cx="3471863" cy="610556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77465"/>
            <a:ext cx="2211884" cy="477507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9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2770"/>
            <a:ext cx="2211884" cy="200469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37026"/>
            <a:ext cx="3471863" cy="610556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77465"/>
            <a:ext cx="2211884" cy="477507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87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57422"/>
            <a:ext cx="5915025" cy="1660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287102"/>
            <a:ext cx="5915025" cy="5451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7963096"/>
            <a:ext cx="1543050" cy="457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23004-C48F-4531-9FE0-2434CD9A7720}" type="datetimeFigureOut">
              <a:rPr lang="en-US" smtClean="0"/>
              <a:t>11/05/2023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7963096"/>
            <a:ext cx="2314575" cy="457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7963096"/>
            <a:ext cx="1543050" cy="457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3DDA5-1931-42F2-A53E-3B48EE8ED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7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699878"/>
          </a:xfrm>
          <a:prstGeom prst="rect">
            <a:avLst/>
          </a:prstGeom>
        </p:spPr>
      </p:pic>
      <p:sp>
        <p:nvSpPr>
          <p:cNvPr id="5" name="矩形 5">
            <a:extLst>
              <a:ext uri="{FF2B5EF4-FFF2-40B4-BE49-F238E27FC236}">
                <a16:creationId xmlns:a16="http://schemas.microsoft.com/office/drawing/2014/main" id="{5CD53C5D-3EEB-794F-ACEC-234E2C9454AA}"/>
              </a:ext>
            </a:extLst>
          </p:cNvPr>
          <p:cNvSpPr/>
          <p:nvPr/>
        </p:nvSpPr>
        <p:spPr>
          <a:xfrm>
            <a:off x="2729722" y="3201574"/>
            <a:ext cx="20120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>
                <a:solidFill>
                  <a:srgbClr val="E8482D"/>
                </a:solidFill>
                <a:latin typeface="DFLiYuan Std W7" panose="02000700000000000000" pitchFamily="2" charset="-120"/>
                <a:ea typeface="DFLiYuan Std W7" panose="02000700000000000000" pitchFamily="2" charset="-120"/>
              </a:rPr>
              <a:t>[班級] 　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CD53C5D-3EEB-794F-ACEC-234E2C9454AA}"/>
              </a:ext>
            </a:extLst>
          </p:cNvPr>
          <p:cNvSpPr/>
          <p:nvPr/>
        </p:nvSpPr>
        <p:spPr>
          <a:xfrm>
            <a:off x="722396" y="688570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400" dirty="0" smtClean="0">
                <a:latin typeface="DFLiYuan Std W7" panose="02000700000000000000" pitchFamily="2" charset="-120"/>
                <a:ea typeface="DFLiYuan Std W7" panose="02000700000000000000" pitchFamily="2" charset="-120"/>
              </a:rPr>
              <a:t>甲乙丙中學</a:t>
            </a:r>
            <a:endParaRPr lang="zh-TW" altLang="en-US" sz="2400" dirty="0">
              <a:latin typeface="DFLiYuan Std W7" panose="02000700000000000000" pitchFamily="2" charset="-120"/>
              <a:ea typeface="DFLiYuan Std W7" panose="02000700000000000000" pitchFamily="2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49831" y="4111109"/>
            <a:ext cx="23583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>
                <a:solidFill>
                  <a:srgbClr val="E8482D"/>
                </a:solidFill>
                <a:latin typeface="DFLiYuan Std W7" panose="02000700000000000000" pitchFamily="2" charset="-120"/>
                <a:ea typeface="DFLiYuan Std W7" panose="02000700000000000000" pitchFamily="2" charset="-120"/>
              </a:rPr>
              <a:t>[</a:t>
            </a:r>
            <a:r>
              <a:rPr lang="zh-TW" altLang="en-US" sz="3600" dirty="0" smtClean="0">
                <a:solidFill>
                  <a:srgbClr val="E8482D"/>
                </a:solidFill>
                <a:latin typeface="DFLiYuan Std W7" panose="02000700000000000000" pitchFamily="2" charset="-120"/>
                <a:ea typeface="DFLiYuan Std W7" panose="02000700000000000000" pitchFamily="2" charset="-120"/>
              </a:rPr>
              <a:t>學生</a:t>
            </a:r>
            <a:r>
              <a:rPr lang="zh-TW" altLang="en-US" sz="3600" dirty="0">
                <a:solidFill>
                  <a:srgbClr val="E8482D"/>
                </a:solidFill>
                <a:latin typeface="DFLiYuan Std W7" panose="02000700000000000000" pitchFamily="2" charset="-120"/>
                <a:ea typeface="DFLiYuan Std W7" panose="02000700000000000000" pitchFamily="2" charset="-120"/>
              </a:rPr>
              <a:t>姓名]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CD53C5D-3EEB-794F-ACEC-234E2C9454AA}"/>
              </a:ext>
            </a:extLst>
          </p:cNvPr>
          <p:cNvSpPr/>
          <p:nvPr/>
        </p:nvSpPr>
        <p:spPr>
          <a:xfrm>
            <a:off x="4031995" y="6885705"/>
            <a:ext cx="2396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400" dirty="0" smtClean="0">
                <a:latin typeface="DFLiYuan Std W7" panose="02000700000000000000" pitchFamily="2" charset="-120"/>
                <a:ea typeface="DFLiYuan Std W7" panose="02000700000000000000" pitchFamily="2" charset="-120"/>
              </a:rPr>
              <a:t>2023</a:t>
            </a:r>
            <a:r>
              <a:rPr lang="zh-TW" altLang="en-US" sz="2400" dirty="0" smtClean="0">
                <a:latin typeface="DFLiYuan Std W7" panose="02000700000000000000" pitchFamily="2" charset="-120"/>
                <a:ea typeface="DFLiYuan Std W7" panose="02000700000000000000" pitchFamily="2" charset="-120"/>
              </a:rPr>
              <a:t>年</a:t>
            </a:r>
            <a:r>
              <a:rPr lang="en-US" altLang="zh-TW" sz="2400" dirty="0">
                <a:latin typeface="DFLiYuan Std W7" panose="02000700000000000000" pitchFamily="2" charset="-120"/>
                <a:ea typeface="DFLiYuan Std W7" panose="02000700000000000000" pitchFamily="2" charset="-120"/>
              </a:rPr>
              <a:t>X</a:t>
            </a:r>
            <a:r>
              <a:rPr lang="zh-TW" altLang="en-US" sz="2400" dirty="0" smtClean="0">
                <a:latin typeface="DFLiYuan Std W7" panose="02000700000000000000" pitchFamily="2" charset="-120"/>
                <a:ea typeface="DFLiYuan Std W7" panose="02000700000000000000" pitchFamily="2" charset="-120"/>
              </a:rPr>
              <a:t>月</a:t>
            </a:r>
            <a:r>
              <a:rPr lang="en-US" altLang="zh-TW" sz="2400" dirty="0" smtClean="0">
                <a:latin typeface="DFLiYuan Std W7" panose="02000700000000000000" pitchFamily="2" charset="-120"/>
                <a:ea typeface="DFLiYuan Std W7" panose="02000700000000000000" pitchFamily="2" charset="-120"/>
              </a:rPr>
              <a:t>XX</a:t>
            </a:r>
            <a:r>
              <a:rPr lang="zh-TW" altLang="en-US" sz="2400" dirty="0" smtClean="0">
                <a:latin typeface="DFLiYuan Std W7" panose="02000700000000000000" pitchFamily="2" charset="-120"/>
                <a:ea typeface="DFLiYuan Std W7" panose="02000700000000000000" pitchFamily="2" charset="-120"/>
              </a:rPr>
              <a:t>日</a:t>
            </a:r>
            <a:endParaRPr lang="zh-TW" altLang="en-US" sz="2400" dirty="0">
              <a:latin typeface="DFLiYuan Std W7" panose="02000700000000000000" pitchFamily="2" charset="-120"/>
              <a:ea typeface="DFLiYuan Std W7" panose="020007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3748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DFLiYuan Std W7</vt:lpstr>
      <vt:lpstr>新細明體</vt:lpstr>
      <vt:lpstr>Arial</vt:lpstr>
      <vt:lpstr>Calibri</vt:lpstr>
      <vt:lpstr>Calibri Light</vt:lpstr>
      <vt:lpstr>Office 佈景主題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LAW, Po-yu</dc:creator>
  <cp:lastModifiedBy>CHAN, Hong</cp:lastModifiedBy>
  <cp:revision>3</cp:revision>
  <dcterms:created xsi:type="dcterms:W3CDTF">2023-05-11T08:31:26Z</dcterms:created>
  <dcterms:modified xsi:type="dcterms:W3CDTF">2023-05-11T09:10:39Z</dcterms:modified>
</cp:coreProperties>
</file>